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  <p:sldMasterId id="2147483839" r:id="rId6"/>
    <p:sldMasterId id="2147483850" r:id="rId7"/>
    <p:sldMasterId id="2147483861" r:id="rId8"/>
  </p:sldMasterIdLst>
  <p:notesMasterIdLst>
    <p:notesMasterId r:id="rId10"/>
  </p:notesMasterIdLst>
  <p:handoutMasterIdLst>
    <p:handoutMasterId r:id="rId11"/>
  </p:handoutMasterIdLst>
  <p:sldIdLst>
    <p:sldId id="340" r:id="rId9"/>
  </p:sldIdLst>
  <p:sldSz cx="9144000" cy="6858000" type="screen4x3"/>
  <p:notesSz cx="6805613" cy="99441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5E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4628" autoAdjust="0"/>
  </p:normalViewPr>
  <p:slideViewPr>
    <p:cSldViewPr>
      <p:cViewPr varScale="1">
        <p:scale>
          <a:sx n="86" d="100"/>
          <a:sy n="86" d="100"/>
        </p:scale>
        <p:origin x="58" y="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DA046-766E-4692-9A07-E2B8479F12A7}" type="datetimeFigureOut">
              <a:rPr lang="sv-SE" smtClean="0"/>
              <a:t>2015-08-21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54450" y="9445625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D257AB-5850-449D-B9B7-EE50FBBF4C1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39359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5754F-7806-4905-8A44-76F2D907CF52}" type="datetimeFigureOut">
              <a:rPr lang="sv-SE" smtClean="0"/>
              <a:t>2015-08-21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0562" y="4723448"/>
            <a:ext cx="5444490" cy="44748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54939" y="9445169"/>
            <a:ext cx="2949099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DE34D-3879-43F5-AB74-D6984FC35C7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01896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llage3_mw_1004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3" y="0"/>
            <a:ext cx="9132277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17281" y="5381625"/>
            <a:ext cx="7513026" cy="863600"/>
          </a:xfrm>
        </p:spPr>
        <p:txBody>
          <a:bodyPr/>
          <a:lstStyle>
            <a:lvl1pPr algn="l">
              <a:lnSpc>
                <a:spcPct val="90000"/>
              </a:lnSpc>
              <a:defRPr sz="2800"/>
            </a:lvl1pPr>
          </a:lstStyle>
          <a:p>
            <a:pPr lvl="0"/>
            <a:endParaRPr lang="sv-SE" noProof="0" smtClean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17281" y="6165851"/>
            <a:ext cx="7513026" cy="568325"/>
          </a:xfrm>
        </p:spPr>
        <p:txBody>
          <a:bodyPr/>
          <a:lstStyle>
            <a:lvl1pPr marL="0" indent="0">
              <a:lnSpc>
                <a:spcPct val="90000"/>
              </a:lnSpc>
              <a:spcBef>
                <a:spcPct val="0"/>
              </a:spcBef>
              <a:buFontTx/>
              <a:buNone/>
              <a:defRPr sz="1800">
                <a:latin typeface="Gill Alt One MT" pitchFamily="34" charset="0"/>
              </a:defRPr>
            </a:lvl1pPr>
          </a:lstStyle>
          <a:p>
            <a:pPr lvl="0"/>
            <a:endParaRPr lang="sv-SE" noProof="0" smtClean="0"/>
          </a:p>
        </p:txBody>
      </p:sp>
      <p:pic>
        <p:nvPicPr>
          <p:cNvPr id="5125" name="Picture 5" descr="JM_AB_OFFICE_COLOUR_P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05" y="5157789"/>
            <a:ext cx="829408" cy="131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997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E32032-1D10-4548-BCCB-A728030E562B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91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435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CCD1F-95F8-4464-B93F-BBABFCFEA535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49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88731" y="1773238"/>
            <a:ext cx="3815862" cy="4365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5269" y="1773238"/>
            <a:ext cx="3817327" cy="4365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8E48B-1FF7-4C4D-AC17-25C8DCED7C9B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437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270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270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B05ADC-50D2-45E2-BD06-57D327F5A057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42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A8CD5-2EB7-4B48-AF4E-90D470BB0692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43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560E7-397F-4593-99C5-AFC9FC85E5D0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267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538" y="273051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052384-5B9E-4B47-8EEB-3450916A9EC3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111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BBBEE-90BA-4FD9-B0AA-51FBB3DACE43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70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CE37E4-ED08-4749-9E4C-2B162885D912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946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04489" y="115889"/>
            <a:ext cx="2028092" cy="602297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7282" y="115889"/>
            <a:ext cx="5946531" cy="602297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554D0-E3E6-4693-B39D-CE71DD26E3AB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421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Rubrik, text och 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517282" y="115888"/>
            <a:ext cx="8115300" cy="1446212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sz="half" idx="1"/>
          </p:nvPr>
        </p:nvSpPr>
        <p:spPr>
          <a:xfrm>
            <a:off x="688731" y="1773238"/>
            <a:ext cx="3815862" cy="4365625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quarter" idx="2"/>
          </p:nvPr>
        </p:nvSpPr>
        <p:spPr>
          <a:xfrm>
            <a:off x="4645269" y="1773238"/>
            <a:ext cx="3817327" cy="2106612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innehåll 4"/>
          <p:cNvSpPr>
            <a:spLocks noGrp="1"/>
          </p:cNvSpPr>
          <p:nvPr>
            <p:ph sz="quarter" idx="3"/>
          </p:nvPr>
        </p:nvSpPr>
        <p:spPr>
          <a:xfrm>
            <a:off x="4645269" y="4032251"/>
            <a:ext cx="3817327" cy="2106613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datum 5"/>
          <p:cNvSpPr>
            <a:spLocks noGrp="1"/>
          </p:cNvSpPr>
          <p:nvPr>
            <p:ph type="dt" sz="half" idx="10"/>
          </p:nvPr>
        </p:nvSpPr>
        <p:spPr>
          <a:xfrm>
            <a:off x="39566" y="6669089"/>
            <a:ext cx="663819" cy="187325"/>
          </a:xfrm>
        </p:spPr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7" name="Platshållare för sidfot 6"/>
          <p:cNvSpPr>
            <a:spLocks noGrp="1"/>
          </p:cNvSpPr>
          <p:nvPr>
            <p:ph type="ftr" sz="quarter" idx="11"/>
          </p:nvPr>
        </p:nvSpPr>
        <p:spPr>
          <a:xfrm>
            <a:off x="879231" y="6669089"/>
            <a:ext cx="2895600" cy="187325"/>
          </a:xfrm>
        </p:spPr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8" name="Platshållare för bildnummer 7"/>
          <p:cNvSpPr>
            <a:spLocks noGrp="1"/>
          </p:cNvSpPr>
          <p:nvPr>
            <p:ph type="sldNum" sz="quarter" idx="12"/>
          </p:nvPr>
        </p:nvSpPr>
        <p:spPr>
          <a:xfrm>
            <a:off x="7025054" y="6669089"/>
            <a:ext cx="2133600" cy="187325"/>
          </a:xfrm>
        </p:spPr>
        <p:txBody>
          <a:bodyPr/>
          <a:lstStyle>
            <a:lvl1pPr>
              <a:defRPr/>
            </a:lvl1pPr>
          </a:lstStyle>
          <a:p>
            <a:fld id="{7B52C4A0-1A62-4A29-A8FF-2809D9C6B500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193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Rubrik och tabe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517282" y="115888"/>
            <a:ext cx="8115300" cy="1446212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abell 2"/>
          <p:cNvSpPr>
            <a:spLocks noGrp="1"/>
          </p:cNvSpPr>
          <p:nvPr>
            <p:ph type="tbl" idx="1"/>
          </p:nvPr>
        </p:nvSpPr>
        <p:spPr>
          <a:xfrm>
            <a:off x="688731" y="1773238"/>
            <a:ext cx="7773866" cy="4365625"/>
          </a:xfrm>
        </p:spPr>
        <p:txBody>
          <a:bodyPr/>
          <a:lstStyle/>
          <a:p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39566" y="6669089"/>
            <a:ext cx="663819" cy="187325"/>
          </a:xfrm>
        </p:spPr>
        <p:txBody>
          <a:bodyPr/>
          <a:lstStyle>
            <a:lvl1pPr>
              <a:defRPr/>
            </a:lvl1pPr>
          </a:lstStyle>
          <a:p>
            <a:endParaRPr lang="sv-SE">
              <a:solidFill>
                <a:srgbClr val="B5AA90"/>
              </a:solidFill>
            </a:endParaRPr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>
          <a:xfrm>
            <a:off x="879231" y="6669089"/>
            <a:ext cx="2895600" cy="187325"/>
          </a:xfrm>
        </p:spPr>
        <p:txBody>
          <a:bodyPr/>
          <a:lstStyle>
            <a:lvl1pPr>
              <a:defRPr/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7025054" y="6669089"/>
            <a:ext cx="2133600" cy="187325"/>
          </a:xfrm>
        </p:spPr>
        <p:txBody>
          <a:bodyPr/>
          <a:lstStyle>
            <a:lvl1pPr>
              <a:defRPr/>
            </a:lvl1pPr>
          </a:lstStyle>
          <a:p>
            <a:fld id="{36772954-F31E-4355-8D32-68255A852975}" type="slidenum">
              <a:rPr lang="sv-SE">
                <a:solidFill>
                  <a:srgbClr val="B5AA90"/>
                </a:solidFill>
              </a:rPr>
              <a:pPr/>
              <a:t>‹#›</a:t>
            </a:fld>
            <a:endParaRPr lang="sv-SE">
              <a:solidFill>
                <a:srgbClr val="B5AA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3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717785" y="5374800"/>
            <a:ext cx="6912000" cy="792000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2585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717785" y="6238800"/>
            <a:ext cx="6912000" cy="504000"/>
          </a:xfrm>
        </p:spPr>
        <p:txBody>
          <a:bodyPr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662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pic>
        <p:nvPicPr>
          <p:cNvPr id="7" name="Picture 5" descr="JM_AB_OFFICE_COLOUR_POS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662" y="5255883"/>
            <a:ext cx="829408" cy="131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3256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punktli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0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079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Aft>
                <a:spcPts val="0"/>
              </a:spcAft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0" indent="0">
              <a:buFontTx/>
              <a:buNone/>
              <a:defRPr/>
            </a:lvl3pPr>
            <a:lvl4pPr marL="0" indent="0">
              <a:buFontTx/>
              <a:buNone/>
              <a:defRPr/>
            </a:lvl4pPr>
            <a:lvl5pPr marL="0" indent="0"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3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435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 (punktlist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3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662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0705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754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6793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4" y="1600202"/>
            <a:ext cx="3779226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3779227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648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9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2412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642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19015" y="273600"/>
            <a:ext cx="8460554" cy="1152000"/>
          </a:xfrm>
        </p:spPr>
        <p:txBody>
          <a:bodyPr anchor="ctr"/>
          <a:lstStyle>
            <a:lvl1pPr algn="ctr">
              <a:defRPr sz="3323" b="1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1618456"/>
            <a:ext cx="5486400" cy="3996000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661248"/>
            <a:ext cx="5486400" cy="804862"/>
          </a:xfrm>
        </p:spPr>
        <p:txBody>
          <a:bodyPr lIns="0" rIns="0"/>
          <a:lstStyle>
            <a:lvl1pPr marL="0" indent="0">
              <a:buNone/>
              <a:defRPr sz="166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8737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vslut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16574" y="2205038"/>
            <a:ext cx="7710854" cy="2483938"/>
          </a:xfrm>
        </p:spPr>
        <p:txBody>
          <a:bodyPr anchor="ctr"/>
          <a:lstStyle>
            <a:lvl1pPr>
              <a:defRPr sz="4985">
                <a:solidFill>
                  <a:schemeClr val="tx2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pic>
        <p:nvPicPr>
          <p:cNvPr id="7" name="Picture 8" descr="JM_AB_OFFICE_COLOUR_POS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582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717785" y="5374800"/>
            <a:ext cx="6912000" cy="792000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2585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717785" y="6238800"/>
            <a:ext cx="6912000" cy="504000"/>
          </a:xfrm>
        </p:spPr>
        <p:txBody>
          <a:bodyPr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662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pic>
        <p:nvPicPr>
          <p:cNvPr id="7" name="Picture 5" descr="JM_AB_OFFICE_COLOUR_POS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662" y="5255883"/>
            <a:ext cx="829408" cy="131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9375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punktli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0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3781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Aft>
                <a:spcPts val="0"/>
              </a:spcAft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0" indent="0">
              <a:buFontTx/>
              <a:buNone/>
              <a:defRPr/>
            </a:lvl3pPr>
            <a:lvl4pPr marL="0" indent="0">
              <a:buFontTx/>
              <a:buNone/>
              <a:defRPr/>
            </a:lvl4pPr>
            <a:lvl5pPr marL="0" indent="0"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3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7550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 (punktlist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3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662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0705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754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2036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4" y="1600202"/>
            <a:ext cx="3779226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3779227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670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9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805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800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19015" y="273600"/>
            <a:ext cx="8460554" cy="1152000"/>
          </a:xfrm>
        </p:spPr>
        <p:txBody>
          <a:bodyPr anchor="ctr"/>
          <a:lstStyle>
            <a:lvl1pPr algn="ctr">
              <a:defRPr sz="3323" b="1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1618456"/>
            <a:ext cx="5486400" cy="3996000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661248"/>
            <a:ext cx="5486400" cy="804862"/>
          </a:xfrm>
        </p:spPr>
        <p:txBody>
          <a:bodyPr lIns="0" rIns="0"/>
          <a:lstStyle>
            <a:lvl1pPr marL="0" indent="0">
              <a:buNone/>
              <a:defRPr sz="166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3648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vslut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16574" y="2205038"/>
            <a:ext cx="7710854" cy="2483938"/>
          </a:xfrm>
        </p:spPr>
        <p:txBody>
          <a:bodyPr anchor="ctr"/>
          <a:lstStyle>
            <a:lvl1pPr>
              <a:defRPr sz="4985">
                <a:solidFill>
                  <a:schemeClr val="tx2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pic>
        <p:nvPicPr>
          <p:cNvPr id="7" name="Picture 8" descr="JM_AB_OFFICE_COLOUR_POS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4716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Rubrik, text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517282" y="115888"/>
            <a:ext cx="8115300" cy="1446212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sz="half" idx="1"/>
          </p:nvPr>
        </p:nvSpPr>
        <p:spPr>
          <a:xfrm>
            <a:off x="688731" y="1773239"/>
            <a:ext cx="3815862" cy="4365625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5269" y="1773239"/>
            <a:ext cx="3817327" cy="4365625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33E19-A8AF-4041-83A9-10F9D995307C}" type="slidenum">
              <a:rPr lang="sv-SE" altLang="sv-SE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1624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objekt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717785" y="5374800"/>
            <a:ext cx="6912000" cy="792000"/>
          </a:xfrm>
        </p:spPr>
        <p:txBody>
          <a:bodyPr>
            <a:noAutofit/>
          </a:bodyPr>
          <a:lstStyle>
            <a:lvl1pPr algn="l">
              <a:lnSpc>
                <a:spcPct val="90000"/>
              </a:lnSpc>
              <a:defRPr sz="2585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717785" y="6238800"/>
            <a:ext cx="6912000" cy="504000"/>
          </a:xfrm>
        </p:spPr>
        <p:txBody>
          <a:bodyPr/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1662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  <a:lvl2pPr marL="4220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40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6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102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32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54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76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pic>
        <p:nvPicPr>
          <p:cNvPr id="7" name="Picture 5" descr="JM_AB_OFFICE_COLOUR_POS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662" y="5255883"/>
            <a:ext cx="829408" cy="131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4025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(punktli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0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6286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spcAft>
                <a:spcPts val="0"/>
              </a:spcAft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0" indent="0">
              <a:buFontTx/>
              <a:buNone/>
              <a:defRPr/>
            </a:lvl3pPr>
            <a:lvl4pPr marL="0" indent="0">
              <a:buFontTx/>
              <a:buNone/>
              <a:defRPr/>
            </a:lvl4pPr>
            <a:lvl5pPr marL="0" indent="0">
              <a:buFontTx/>
              <a:buNone/>
              <a:defRPr/>
            </a:lvl5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3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17755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 (punktlist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3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662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0705" y="1600202"/>
            <a:ext cx="3788308" cy="4565649"/>
          </a:xfrm>
        </p:spPr>
        <p:txBody>
          <a:bodyPr/>
          <a:lstStyle>
            <a:lvl1pPr>
              <a:defRPr sz="2031"/>
            </a:lvl1pPr>
            <a:lvl2pPr>
              <a:defRPr sz="1846"/>
            </a:lvl2pPr>
            <a:lvl3pPr>
              <a:defRPr sz="1754"/>
            </a:lvl3pPr>
            <a:lvl4pPr>
              <a:defRPr sz="1662"/>
            </a:lvl4pPr>
            <a:lvl5pPr>
              <a:defRPr sz="1569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178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716574" y="1600202"/>
            <a:ext cx="3779226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3779227" cy="4525963"/>
          </a:xfrm>
        </p:spPr>
        <p:txBody>
          <a:bodyPr/>
          <a:lstStyle>
            <a:lvl1pPr marL="0" indent="0">
              <a:spcAft>
                <a:spcPts val="0"/>
              </a:spcAft>
              <a:buFontTx/>
              <a:buNone/>
              <a:defRPr sz="2031"/>
            </a:lvl1pPr>
            <a:lvl2pPr marL="0" indent="0">
              <a:buFontTx/>
              <a:buNone/>
              <a:defRPr sz="2215"/>
            </a:lvl2pPr>
            <a:lvl3pPr marL="0" indent="0">
              <a:buFontTx/>
              <a:buNone/>
              <a:defRPr sz="1846"/>
            </a:lvl3pPr>
            <a:lvl4pPr marL="0" indent="0">
              <a:buFontTx/>
              <a:buNone/>
              <a:defRPr sz="1662"/>
            </a:lvl4pPr>
            <a:lvl5pPr marL="0" indent="0">
              <a:buFontTx/>
              <a:buNone/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176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9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68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414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319015" y="273600"/>
            <a:ext cx="8460554" cy="1152000"/>
          </a:xfrm>
        </p:spPr>
        <p:txBody>
          <a:bodyPr anchor="ctr"/>
          <a:lstStyle>
            <a:lvl1pPr algn="ctr">
              <a:defRPr sz="3323" b="1"/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1618456"/>
            <a:ext cx="5486400" cy="3996000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661248"/>
            <a:ext cx="5486400" cy="804862"/>
          </a:xfrm>
        </p:spPr>
        <p:txBody>
          <a:bodyPr lIns="0" rIns="0"/>
          <a:lstStyle>
            <a:lvl1pPr marL="0" indent="0">
              <a:buNone/>
              <a:defRPr sz="166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11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62358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vslut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16574" y="2205038"/>
            <a:ext cx="7710854" cy="2483938"/>
          </a:xfrm>
        </p:spPr>
        <p:txBody>
          <a:bodyPr anchor="ctr"/>
          <a:lstStyle>
            <a:lvl1pPr>
              <a:defRPr sz="4985">
                <a:solidFill>
                  <a:schemeClr val="tx2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pic>
        <p:nvPicPr>
          <p:cNvPr id="7" name="Picture 8" descr="JM_AB_OFFICE_COLOUR_POS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4462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Rubrik, text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517282" y="115888"/>
            <a:ext cx="8115300" cy="1446212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sz="half" idx="1"/>
          </p:nvPr>
        </p:nvSpPr>
        <p:spPr>
          <a:xfrm>
            <a:off x="688731" y="1773239"/>
            <a:ext cx="3815862" cy="4365625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5269" y="1773239"/>
            <a:ext cx="3817327" cy="4365625"/>
          </a:xfrm>
        </p:spPr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B33E19-A8AF-4041-83A9-10F9D995307C}" type="slidenum">
              <a:rPr lang="sv-SE" altLang="sv-SE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v-SE" altLang="sv-S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774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5.pn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theme" Target="../theme/theme4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bakgrund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566" y="6669089"/>
            <a:ext cx="663819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800">
                <a:solidFill>
                  <a:schemeClr val="accent2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endParaRPr lang="sv-SE" smtClean="0">
              <a:solidFill>
                <a:srgbClr val="B5AA90"/>
              </a:solidFill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79231" y="6669089"/>
            <a:ext cx="289560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800">
                <a:solidFill>
                  <a:srgbClr val="B5AA90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endParaRPr lang="sv-SE" smtClean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25054" y="6669089"/>
            <a:ext cx="213360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800">
                <a:solidFill>
                  <a:schemeClr val="accent2"/>
                </a:solidFill>
              </a:defRPr>
            </a:lvl1pPr>
          </a:lstStyle>
          <a:p>
            <a:pPr fontAlgn="base">
              <a:spcAft>
                <a:spcPct val="0"/>
              </a:spcAft>
            </a:pPr>
            <a:fld id="{8BA31850-D5EC-48E0-A57A-1479B00B2ABD}" type="slidenum">
              <a:rPr lang="sv-SE" smtClean="0">
                <a:solidFill>
                  <a:srgbClr val="B5AA90"/>
                </a:solidFill>
              </a:rPr>
              <a:pPr fontAlgn="base">
                <a:spcAft>
                  <a:spcPct val="0"/>
                </a:spcAft>
              </a:pPr>
              <a:t>‹#›</a:t>
            </a:fld>
            <a:endParaRPr lang="sv-SE" smtClean="0">
              <a:solidFill>
                <a:srgbClr val="B5AA9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17282" y="115888"/>
            <a:ext cx="8115300" cy="144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8731" y="1773238"/>
            <a:ext cx="7773866" cy="436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pic>
        <p:nvPicPr>
          <p:cNvPr id="4104" name="Picture 8" descr="JM_AB_OFFICE_COLOUR_PO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212" y="6121400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51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Gill Alt One MT" pitchFamily="34" charset="0"/>
        </a:defRPr>
      </a:lvl9pPr>
    </p:titleStyle>
    <p:bodyStyle>
      <a:lvl1pPr marL="266700" indent="-266700" algn="l" rtl="0" fontAlgn="base">
        <a:spcBef>
          <a:spcPct val="30000"/>
        </a:spcBef>
        <a:spcAft>
          <a:spcPct val="0"/>
        </a:spcAft>
        <a:buChar char="•"/>
        <a:defRPr sz="2400">
          <a:solidFill>
            <a:srgbClr val="333333"/>
          </a:solidFill>
          <a:latin typeface="+mn-lt"/>
          <a:ea typeface="+mn-ea"/>
          <a:cs typeface="+mn-cs"/>
        </a:defRPr>
      </a:lvl1pPr>
      <a:lvl2pPr marL="827088" indent="-285750" algn="l" rtl="0" fontAlgn="base">
        <a:spcBef>
          <a:spcPct val="30000"/>
        </a:spcBef>
        <a:spcAft>
          <a:spcPct val="0"/>
        </a:spcAft>
        <a:buChar char="–"/>
        <a:defRPr sz="2200">
          <a:solidFill>
            <a:srgbClr val="333333"/>
          </a:solidFill>
          <a:latin typeface="+mn-lt"/>
        </a:defRPr>
      </a:lvl2pPr>
      <a:lvl3pPr marL="1235075" indent="-228600" algn="l" rtl="0" fontAlgn="base">
        <a:spcBef>
          <a:spcPct val="20000"/>
        </a:spcBef>
        <a:spcAft>
          <a:spcPct val="0"/>
        </a:spcAft>
        <a:buSzPct val="125000"/>
        <a:buChar char="•"/>
        <a:defRPr sz="2000">
          <a:solidFill>
            <a:srgbClr val="333333"/>
          </a:solidFill>
          <a:latin typeface="+mn-lt"/>
        </a:defRPr>
      </a:lvl3pPr>
      <a:lvl4pPr marL="1643063" indent="-228600" algn="l" rtl="0" fontAlgn="base">
        <a:spcBef>
          <a:spcPct val="20000"/>
        </a:spcBef>
        <a:spcAft>
          <a:spcPct val="0"/>
        </a:spcAft>
        <a:buChar char="–"/>
        <a:defRPr sz="1900">
          <a:solidFill>
            <a:srgbClr val="333333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333333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333333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333333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333333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333333"/>
          </a:solidFill>
          <a:latin typeface="+mn-lt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317989" y="274638"/>
            <a:ext cx="8461863" cy="11530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16574" y="1600202"/>
            <a:ext cx="7710854" cy="45656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pic>
        <p:nvPicPr>
          <p:cNvPr id="9" name="Picture 8" descr="JM_AB_OFFICE_COLOUR_PO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709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</p:sldLayoutIdLst>
  <p:hf hdr="0"/>
  <p:txStyles>
    <p:titleStyle>
      <a:lvl1pPr algn="ctr" defTabSz="844083" rtl="0" eaLnBrk="1" latinLnBrk="0" hangingPunct="1">
        <a:spcBef>
          <a:spcPct val="0"/>
        </a:spcBef>
        <a:buNone/>
        <a:defRPr sz="3323" b="1" kern="1200">
          <a:solidFill>
            <a:srgbClr val="191919"/>
          </a:solidFill>
          <a:latin typeface="Arial" pitchFamily="34" charset="0"/>
          <a:ea typeface="+mj-ea"/>
          <a:cs typeface="Arial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32316" indent="-332316" algn="l" defTabSz="844083" rtl="0" eaLnBrk="1" latinLnBrk="0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64632" indent="-299084" algn="l" defTabSz="844083" rtl="0" eaLnBrk="1" latinLnBrk="0" hangingPunct="1">
        <a:spcBef>
          <a:spcPct val="20000"/>
        </a:spcBef>
        <a:buFont typeface="Arial" pitchFamily="34" charset="0"/>
        <a:buChar char="-"/>
        <a:defRPr sz="203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63716" indent="-265853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29569" indent="-265853" algn="l" defTabSz="844083" rtl="0" eaLnBrk="1" latinLnBrk="0" hangingPunct="1">
        <a:spcBef>
          <a:spcPct val="20000"/>
        </a:spcBef>
        <a:buFont typeface="Arial" pitchFamily="34" charset="0"/>
        <a:buChar char="-"/>
        <a:defRPr sz="1754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95422" indent="-265853" algn="l" defTabSz="844083" rtl="0" eaLnBrk="1" latinLnBrk="0" hangingPunct="1">
        <a:spcBef>
          <a:spcPct val="20000"/>
        </a:spcBef>
        <a:buFont typeface="Arial" pitchFamily="34" charset="0"/>
        <a:buChar char="«"/>
        <a:defRPr sz="1662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317989" y="274638"/>
            <a:ext cx="8461863" cy="11530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16574" y="1600202"/>
            <a:ext cx="7710854" cy="45656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pic>
        <p:nvPicPr>
          <p:cNvPr id="9" name="Picture 8" descr="JM_AB_OFFICE_COLOUR_PO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98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2" r:id="rId2"/>
    <p:sldLayoutId id="2147483853" r:id="rId3"/>
    <p:sldLayoutId id="2147483854" r:id="rId4"/>
    <p:sldLayoutId id="2147483855" r:id="rId5"/>
    <p:sldLayoutId id="2147483856" r:id="rId6"/>
    <p:sldLayoutId id="2147483857" r:id="rId7"/>
    <p:sldLayoutId id="2147483858" r:id="rId8"/>
    <p:sldLayoutId id="2147483859" r:id="rId9"/>
    <p:sldLayoutId id="2147483860" r:id="rId10"/>
  </p:sldLayoutIdLst>
  <p:hf hdr="0"/>
  <p:txStyles>
    <p:titleStyle>
      <a:lvl1pPr algn="ctr" defTabSz="844083" rtl="0" eaLnBrk="1" latinLnBrk="0" hangingPunct="1">
        <a:spcBef>
          <a:spcPct val="0"/>
        </a:spcBef>
        <a:buNone/>
        <a:defRPr sz="3323" b="1" kern="1200">
          <a:solidFill>
            <a:srgbClr val="191919"/>
          </a:solidFill>
          <a:latin typeface="Arial" pitchFamily="34" charset="0"/>
          <a:ea typeface="+mj-ea"/>
          <a:cs typeface="Arial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32316" indent="-332316" algn="l" defTabSz="844083" rtl="0" eaLnBrk="1" latinLnBrk="0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64632" indent="-299084" algn="l" defTabSz="844083" rtl="0" eaLnBrk="1" latinLnBrk="0" hangingPunct="1">
        <a:spcBef>
          <a:spcPct val="20000"/>
        </a:spcBef>
        <a:buFont typeface="Arial" pitchFamily="34" charset="0"/>
        <a:buChar char="-"/>
        <a:defRPr sz="203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63716" indent="-265853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29569" indent="-265853" algn="l" defTabSz="844083" rtl="0" eaLnBrk="1" latinLnBrk="0" hangingPunct="1">
        <a:spcBef>
          <a:spcPct val="20000"/>
        </a:spcBef>
        <a:buFont typeface="Arial" pitchFamily="34" charset="0"/>
        <a:buChar char="-"/>
        <a:defRPr sz="1754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95422" indent="-265853" algn="l" defTabSz="844083" rtl="0" eaLnBrk="1" latinLnBrk="0" hangingPunct="1">
        <a:spcBef>
          <a:spcPct val="20000"/>
        </a:spcBef>
        <a:buFont typeface="Arial" pitchFamily="34" charset="0"/>
        <a:buChar char="«"/>
        <a:defRPr sz="1662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317989" y="274638"/>
            <a:ext cx="8461863" cy="11530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16574" y="1600202"/>
            <a:ext cx="7710854" cy="45656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pic>
        <p:nvPicPr>
          <p:cNvPr id="9" name="Picture 8" descr="JM_AB_OFFICE_COLOUR_PO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78" y="6021388"/>
            <a:ext cx="438150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723501" y="6626176"/>
            <a:ext cx="518871" cy="187200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CC9BBAB-E6B6-4A3C-94BA-D803EB72117F}" type="datetime1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2015-08-21</a:t>
            </a:fld>
            <a:endParaRPr lang="sv-SE" spc="-138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235858" y="6626176"/>
            <a:ext cx="6313846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  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82146" y="6626176"/>
            <a:ext cx="514400" cy="187200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738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13247D5B-F3FB-4E62-996C-A5EA2BCD0E1B}" type="slidenum">
              <a:rPr lang="sv-S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lang="sv-SE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sv-SE" dirty="0" smtClea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</a:rPr>
              <a:t>│</a:t>
            </a:r>
            <a:endParaRPr lang="sv-SE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40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</p:sldLayoutIdLst>
  <p:hf hdr="0"/>
  <p:txStyles>
    <p:titleStyle>
      <a:lvl1pPr algn="ctr" defTabSz="844083" rtl="0" eaLnBrk="1" latinLnBrk="0" hangingPunct="1">
        <a:spcBef>
          <a:spcPct val="0"/>
        </a:spcBef>
        <a:buNone/>
        <a:defRPr sz="3323" b="1" kern="1200">
          <a:solidFill>
            <a:srgbClr val="191919"/>
          </a:solidFill>
          <a:latin typeface="Arial" pitchFamily="34" charset="0"/>
          <a:ea typeface="+mj-ea"/>
          <a:cs typeface="Arial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32316" indent="-332316" algn="l" defTabSz="844083" rtl="0" eaLnBrk="1" latinLnBrk="0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664632" indent="-299084" algn="l" defTabSz="844083" rtl="0" eaLnBrk="1" latinLnBrk="0" hangingPunct="1">
        <a:spcBef>
          <a:spcPct val="20000"/>
        </a:spcBef>
        <a:buFont typeface="Arial" pitchFamily="34" charset="0"/>
        <a:buChar char="-"/>
        <a:defRPr sz="2031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963716" indent="-265853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29569" indent="-265853" algn="l" defTabSz="844083" rtl="0" eaLnBrk="1" latinLnBrk="0" hangingPunct="1">
        <a:spcBef>
          <a:spcPct val="20000"/>
        </a:spcBef>
        <a:buFont typeface="Arial" pitchFamily="34" charset="0"/>
        <a:buChar char="-"/>
        <a:defRPr sz="1754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495422" indent="-265853" algn="l" defTabSz="844083" rtl="0" eaLnBrk="1" latinLnBrk="0" hangingPunct="1">
        <a:spcBef>
          <a:spcPct val="20000"/>
        </a:spcBef>
        <a:buFont typeface="Arial" pitchFamily="34" charset="0"/>
        <a:buChar char="«"/>
        <a:defRPr sz="1662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321227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latshållare för innehåll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84784"/>
            <a:ext cx="3693840" cy="5218070"/>
          </a:xfrm>
          <a:ln>
            <a:solidFill>
              <a:schemeClr val="tx1"/>
            </a:solidFill>
          </a:ln>
        </p:spPr>
      </p:pic>
      <p:sp>
        <p:nvSpPr>
          <p:cNvPr id="5" name="Rubrik 1"/>
          <p:cNvSpPr>
            <a:spLocks noGrp="1"/>
          </p:cNvSpPr>
          <p:nvPr>
            <p:ph type="title"/>
          </p:nvPr>
        </p:nvSpPr>
        <p:spPr>
          <a:xfrm>
            <a:off x="317989" y="274638"/>
            <a:ext cx="8461863" cy="1153022"/>
          </a:xfrm>
        </p:spPr>
        <p:txBody>
          <a:bodyPr>
            <a:normAutofit/>
          </a:bodyPr>
          <a:lstStyle/>
          <a:p>
            <a:pPr fontAlgn="base">
              <a:spcAft>
                <a:spcPct val="0"/>
              </a:spcAft>
            </a:pPr>
            <a:r>
              <a:rPr lang="sv-SE" altLang="sv-SE" sz="37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Telia</a:t>
            </a:r>
            <a:r>
              <a:rPr lang="sv-SE" altLang="sv-SE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sv-SE" altLang="sv-SE" sz="3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sv-SE" altLang="sv-SE" sz="3100" b="1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Triple</a:t>
            </a:r>
            <a:r>
              <a:rPr lang="sv-SE" altLang="sv-SE" sz="31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sv-SE" altLang="sv-SE" sz="31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Play – TV, telefon och internet</a:t>
            </a:r>
            <a:endParaRPr lang="sv-SE" sz="31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072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ll 2010_liggande">
  <a:themeElements>
    <a:clrScheme name="Mall 2010_liggande 1">
      <a:dk1>
        <a:srgbClr val="333333"/>
      </a:dk1>
      <a:lt1>
        <a:srgbClr val="FFFFFF"/>
      </a:lt1>
      <a:dk2>
        <a:srgbClr val="333333"/>
      </a:dk2>
      <a:lt2>
        <a:srgbClr val="B2B2B2"/>
      </a:lt2>
      <a:accent1>
        <a:srgbClr val="5E6F3D"/>
      </a:accent1>
      <a:accent2>
        <a:srgbClr val="B5AA90"/>
      </a:accent2>
      <a:accent3>
        <a:srgbClr val="FFFFFF"/>
      </a:accent3>
      <a:accent4>
        <a:srgbClr val="2A2A2A"/>
      </a:accent4>
      <a:accent5>
        <a:srgbClr val="B6BBAF"/>
      </a:accent5>
      <a:accent6>
        <a:srgbClr val="A49A82"/>
      </a:accent6>
      <a:hlink>
        <a:srgbClr val="FFD72F"/>
      </a:hlink>
      <a:folHlink>
        <a:srgbClr val="C45E12"/>
      </a:folHlink>
    </a:clrScheme>
    <a:fontScheme name="Mall 2010_liggande">
      <a:majorFont>
        <a:latin typeface="Gill Alt One 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sv-SE" sz="18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sv-SE" sz="1800" b="0" i="0" u="none" strike="noStrike" cap="none" normalizeH="0" baseline="0" smtClean="0">
            <a:ln>
              <a:noFill/>
            </a:ln>
            <a:solidFill>
              <a:srgbClr val="333333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all 2010_liggande 1">
        <a:dk1>
          <a:srgbClr val="333333"/>
        </a:dk1>
        <a:lt1>
          <a:srgbClr val="FFFFFF"/>
        </a:lt1>
        <a:dk2>
          <a:srgbClr val="333333"/>
        </a:dk2>
        <a:lt2>
          <a:srgbClr val="B2B2B2"/>
        </a:lt2>
        <a:accent1>
          <a:srgbClr val="5E6F3D"/>
        </a:accent1>
        <a:accent2>
          <a:srgbClr val="B5AA90"/>
        </a:accent2>
        <a:accent3>
          <a:srgbClr val="FFFFFF"/>
        </a:accent3>
        <a:accent4>
          <a:srgbClr val="2A2A2A"/>
        </a:accent4>
        <a:accent5>
          <a:srgbClr val="B6BBAF"/>
        </a:accent5>
        <a:accent6>
          <a:srgbClr val="A49A82"/>
        </a:accent6>
        <a:hlink>
          <a:srgbClr val="FFD72F"/>
        </a:hlink>
        <a:folHlink>
          <a:srgbClr val="C45E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nfomöte_JM_mall">
  <a:themeElements>
    <a:clrScheme name="JM">
      <a:dk1>
        <a:sysClr val="windowText" lastClr="000000"/>
      </a:dk1>
      <a:lt1>
        <a:sysClr val="window" lastClr="FFFFFF"/>
      </a:lt1>
      <a:dk2>
        <a:srgbClr val="333333"/>
      </a:dk2>
      <a:lt2>
        <a:srgbClr val="EEECE1"/>
      </a:lt2>
      <a:accent1>
        <a:srgbClr val="4E5C33"/>
      </a:accent1>
      <a:accent2>
        <a:srgbClr val="C45E12"/>
      </a:accent2>
      <a:accent3>
        <a:srgbClr val="AFAFAF"/>
      </a:accent3>
      <a:accent4>
        <a:srgbClr val="E69202"/>
      </a:accent4>
      <a:accent5>
        <a:srgbClr val="908163"/>
      </a:accent5>
      <a:accent6>
        <a:srgbClr val="354554"/>
      </a:accent6>
      <a:hlink>
        <a:srgbClr val="C45E12"/>
      </a:hlink>
      <a:folHlink>
        <a:srgbClr val="C45E12"/>
      </a:folHlink>
    </a:clrScheme>
    <a:fontScheme name="J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infomöte_JM_mall">
  <a:themeElements>
    <a:clrScheme name="JM">
      <a:dk1>
        <a:sysClr val="windowText" lastClr="000000"/>
      </a:dk1>
      <a:lt1>
        <a:sysClr val="window" lastClr="FFFFFF"/>
      </a:lt1>
      <a:dk2>
        <a:srgbClr val="333333"/>
      </a:dk2>
      <a:lt2>
        <a:srgbClr val="EEECE1"/>
      </a:lt2>
      <a:accent1>
        <a:srgbClr val="4E5C33"/>
      </a:accent1>
      <a:accent2>
        <a:srgbClr val="C45E12"/>
      </a:accent2>
      <a:accent3>
        <a:srgbClr val="AFAFAF"/>
      </a:accent3>
      <a:accent4>
        <a:srgbClr val="E69202"/>
      </a:accent4>
      <a:accent5>
        <a:srgbClr val="908163"/>
      </a:accent5>
      <a:accent6>
        <a:srgbClr val="354554"/>
      </a:accent6>
      <a:hlink>
        <a:srgbClr val="C45E12"/>
      </a:hlink>
      <a:folHlink>
        <a:srgbClr val="C45E12"/>
      </a:folHlink>
    </a:clrScheme>
    <a:fontScheme name="J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2_infomöte_JM_mall">
  <a:themeElements>
    <a:clrScheme name="JM">
      <a:dk1>
        <a:sysClr val="windowText" lastClr="000000"/>
      </a:dk1>
      <a:lt1>
        <a:sysClr val="window" lastClr="FFFFFF"/>
      </a:lt1>
      <a:dk2>
        <a:srgbClr val="333333"/>
      </a:dk2>
      <a:lt2>
        <a:srgbClr val="EEECE1"/>
      </a:lt2>
      <a:accent1>
        <a:srgbClr val="4E5C33"/>
      </a:accent1>
      <a:accent2>
        <a:srgbClr val="C45E12"/>
      </a:accent2>
      <a:accent3>
        <a:srgbClr val="AFAFAF"/>
      </a:accent3>
      <a:accent4>
        <a:srgbClr val="E69202"/>
      </a:accent4>
      <a:accent5>
        <a:srgbClr val="908163"/>
      </a:accent5>
      <a:accent6>
        <a:srgbClr val="354554"/>
      </a:accent6>
      <a:hlink>
        <a:srgbClr val="C45E12"/>
      </a:hlink>
      <a:folHlink>
        <a:srgbClr val="C45E12"/>
      </a:folHlink>
    </a:clrScheme>
    <a:fontScheme name="J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MApproveddate xmlns="c1b19b63-b291-41e8-b2af-74f99485f245" xsi:nil="true"/>
    <SIERstatus3IC xmlns="c1b19b63-b291-41e8-b2af-74f99485f245" xsi:nil="true"/>
    <DMApprovedby xmlns="c1b19b63-b291-41e8-b2af-74f99485f245">
      <UserInfo>
        <DisplayName/>
        <AccountId xsi:nil="true"/>
        <AccountType/>
      </UserInfo>
    </DMApprovedby>
    <DMApprovalcomments xmlns="c1b19b63-b291-41e8-b2af-74f99485f245" xsi:nil="true"/>
    <SIERstatusIC xmlns="c1b19b63-b291-41e8-b2af-74f99485f245" xsi:nil="true"/>
    <SIERstatus2IC xmlns="c1b19b63-b291-41e8-b2af-74f99485f245" xsi:nil="true"/>
    <DMDocumentnameshadow xmlns="c1b19b63-b291-41e8-b2af-74f99485f245" xsi:nil="true"/>
    <SIERstatus4IC xmlns="c1b19b63-b291-41e8-b2af-74f99485f245" xsi:nil="true"/>
    <DMArkivinfoHandlingstyp xmlns="c1b19b63-b291-41e8-b2af-74f99485f245" xsi:nil="true"/>
    <DMArkivinfoArkivInstruktion xmlns="c1b19b63-b291-41e8-b2af-74f99485f245" xsi:nil="true"/>
    <DMEmailFromEmailAddress xmlns="c1b19b63-b291-41e8-b2af-74f99485f245" xsi:nil="true"/>
    <DMEmailSubject xmlns="c1b19b63-b291-41e8-b2af-74f99485f245" xsi:nil="true"/>
    <Ver xmlns="c1b19b63-b291-41e8-b2af-74f99485f245">0.1</Ver>
    <DMEmailFromName xmlns="c1b19b63-b291-41e8-b2af-74f99485f245" xsi:nil="true"/>
    <DMEmailReceived xmlns="c1b19b63-b291-41e8-b2af-74f99485f245" xsi:nil="true"/>
    <DMDocumenttypeshadow xmlns="c1b19b63-b291-41e8-b2af-74f99485f245" xsi:nil="true"/>
    <DMEmailSent xmlns="c1b19b63-b291-41e8-b2af-74f99485f245" xsi:nil="true"/>
    <DMArkivinfoGallringsfrist xmlns="c1b19b63-b291-41e8-b2af-74f99485f245" xsi:nil="true"/>
    <DMEmailAttachment xmlns="c1b19b63-b291-41e8-b2af-74f99485f245">false</DMEmailAttachment>
    <DMEmailCcEmailAddress xmlns="c1b19b63-b291-41e8-b2af-74f99485f245" xsi:nil="true"/>
    <DMEmailToName xmlns="c1b19b63-b291-41e8-b2af-74f99485f245" xsi:nil="true"/>
    <DelprocessTaxHTField0 xmlns="c1b19b63-b291-41e8-b2af-74f99485f245">
      <Terms xmlns="http://schemas.microsoft.com/office/infopath/2007/PartnerControls"/>
    </DelprocessTaxHTField0>
    <DMArkivinfoProcessgrupp xmlns="c1b19b63-b291-41e8-b2af-74f99485f245" xsi:nil="true"/>
    <DMEmailToEmailAddress xmlns="c1b19b63-b291-41e8-b2af-74f99485f245" xsi:nil="true"/>
    <DMAllAuthorsIC xmlns="c1b19b63-b291-41e8-b2af-74f99485f245">
      <UserInfo>
        <DisplayName/>
        <AccountId xsi:nil="true"/>
        <AccountType/>
      </UserInfo>
    </DMAllAuthorsIC>
    <DMEmailCcName xmlns="c1b19b63-b291-41e8-b2af-74f99485f245" xsi:nil="true"/>
    <DMArkivinfoHandlingstypsID xmlns="c1b19b63-b291-41e8-b2af-74f99485f245" xsi:nil="true"/>
    <TaxCatchAll xmlns="c1b19b63-b291-41e8-b2af-74f99485f245"/>
    <DMRejecteddate xmlns="c1b19b63-b291-41e8-b2af-74f99485f245" xsi:nil="true"/>
    <DMNyckelordTaxHTField0 xmlns="c1b19b63-b291-41e8-b2af-74f99485f245">
      <Terms xmlns="http://schemas.microsoft.com/office/infopath/2007/PartnerControls"/>
    </DMNyckelordTaxHTField0>
    <DMRejectedby xmlns="c1b19b63-b291-41e8-b2af-74f99485f245">
      <UserInfo>
        <DisplayName/>
        <AccountId xsi:nil="true"/>
        <AccountType/>
      </UserInfo>
    </DMRejectedby>
  </documentManagement>
</p:properties>
</file>

<file path=customXml/item2.xml><?xml version="1.0" encoding="utf-8"?>
<?mso-contentType ?>
<SharedContentType xmlns="Microsoft.SharePoint.Taxonomy.ContentTypeSync" SourceId="8dcb928e-7f22-4679-a80d-badb245f81db" ContentTypeId="0x01010010F64C3A0E664A979281573817A93F3902" PreviousValue="false"/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kument DOL-JM" ma:contentTypeID="0x01010010F64C3A0E664A979281573817A93F3902004D899A7863066E469DEFF7CC86F09C4C" ma:contentTypeVersion="1195" ma:contentTypeDescription="" ma:contentTypeScope="" ma:versionID="df068b660056830997bf5d5e2886cfe1">
  <xsd:schema xmlns:xsd="http://www.w3.org/2001/XMLSchema" xmlns:xs="http://www.w3.org/2001/XMLSchema" xmlns:p="http://schemas.microsoft.com/office/2006/metadata/properties" xmlns:ns2="c1b19b63-b291-41e8-b2af-74f99485f245" targetNamespace="http://schemas.microsoft.com/office/2006/metadata/properties" ma:root="true" ma:fieldsID="3b3f86aa9e40895f2b5ca9da34204a4c" ns2:_="">
    <xsd:import namespace="c1b19b63-b291-41e8-b2af-74f99485f245"/>
    <xsd:element name="properties">
      <xsd:complexType>
        <xsd:sequence>
          <xsd:element name="documentManagement">
            <xsd:complexType>
              <xsd:all>
                <xsd:element ref="ns2:DMRejectedby" minOccurs="0"/>
                <xsd:element ref="ns2:DMRejecteddate" minOccurs="0"/>
                <xsd:element ref="ns2:DMApprovalcomments" minOccurs="0"/>
                <xsd:element ref="ns2:DMDocumenttypeshadow" minOccurs="0"/>
                <xsd:element ref="ns2:DMDocumentnameshadow" minOccurs="0"/>
                <xsd:element ref="ns2:SIERstatusIC" minOccurs="0"/>
                <xsd:element ref="ns2:SIERstatus2IC" minOccurs="0"/>
                <xsd:element ref="ns2:SIERstatus3IC" minOccurs="0"/>
                <xsd:element ref="ns2:SIERstatus4IC" minOccurs="0"/>
                <xsd:element ref="ns2:DMAllAuthorsIC" minOccurs="0"/>
                <xsd:element ref="ns2:DMEmailAttachment" minOccurs="0"/>
                <xsd:element ref="ns2:DMEmailCcEmailAddress" minOccurs="0"/>
                <xsd:element ref="ns2:DMEmailCcName" minOccurs="0"/>
                <xsd:element ref="ns2:DMEmailFromEmailAddress" minOccurs="0"/>
                <xsd:element ref="ns2:DMEmailFromName" minOccurs="0"/>
                <xsd:element ref="ns2:DMEmailReceived" minOccurs="0"/>
                <xsd:element ref="ns2:DMEmailSent" minOccurs="0"/>
                <xsd:element ref="ns2:DMEmailToEmailAddress" minOccurs="0"/>
                <xsd:element ref="ns2:DMEmailToName" minOccurs="0"/>
                <xsd:element ref="ns2:DMEmailSubject" minOccurs="0"/>
                <xsd:element ref="ns2:Ver" minOccurs="0"/>
                <xsd:element ref="ns2:DMArkivinfoHandlingstyp" minOccurs="0"/>
                <xsd:element ref="ns2:DMArkivinfoGallringsfrist" minOccurs="0"/>
                <xsd:element ref="ns2:DMArkivinfoArkivInstruktion" minOccurs="0"/>
                <xsd:element ref="ns2:DMArkivinfoHandlingstypsID" minOccurs="0"/>
                <xsd:element ref="ns2:DMArkivinfoProcessgrupp" minOccurs="0"/>
                <xsd:element ref="ns2:TaxCatchAll" minOccurs="0"/>
                <xsd:element ref="ns2:TaxCatchAllLabel" minOccurs="0"/>
                <xsd:element ref="ns2:DMNyckelordTaxHTField0" minOccurs="0"/>
                <xsd:element ref="ns2:DelprocessTaxHTField0" minOccurs="0"/>
                <xsd:element ref="ns2:DMApprovedby" minOccurs="0"/>
                <xsd:element ref="ns2:DMApproved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b19b63-b291-41e8-b2af-74f99485f245" elementFormDefault="qualified">
    <xsd:import namespace="http://schemas.microsoft.com/office/2006/documentManagement/types"/>
    <xsd:import namespace="http://schemas.microsoft.com/office/infopath/2007/PartnerControls"/>
    <xsd:element name="DMRejectedby" ma:index="5" nillable="true" ma:displayName="Rejected by" ma:hidden="true" ma:list="UserInfo" ma:internalName="DMRejectedby" ma:readOnly="fals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MRejecteddate" ma:index="6" nillable="true" ma:displayName="Rejected date" ma:default="" ma:format="DateOnly" ma:hidden="true" ma:internalName="DMRejecteddate" ma:readOnly="false">
      <xsd:simpleType>
        <xsd:restriction base="dms:DateTime"/>
      </xsd:simpleType>
    </xsd:element>
    <xsd:element name="DMApprovalcomments" ma:index="7" nillable="true" ma:displayName="Approval comments" ma:hidden="true" ma:internalName="DMApprovalcomments" ma:readOnly="false">
      <xsd:simpleType>
        <xsd:restriction base="dms:Note"/>
      </xsd:simpleType>
    </xsd:element>
    <xsd:element name="DMDocumenttypeshadow" ma:index="8" nillable="true" ma:displayName="Document type" ma:description="Detta är en intern kolumn som automatiskt uppdaterad av DM till dokumentets dokumenttyp. Den används för att kunna visa ett dokuments dokumenttyp i Worddokument genom infogning av en Quick Part." ma:hidden="true" ma:internalName="DMDocumenttypeshadow" ma:readOnly="false">
      <xsd:simpleType>
        <xsd:restriction base="dms:Text">
          <xsd:maxLength value="255"/>
        </xsd:restriction>
      </xsd:simpleType>
    </xsd:element>
    <xsd:element name="DMDocumentnameshadow" ma:index="9" nillable="true" ma:displayName="Document name" ma:description="Detta är en intern kolumn som automatiskt uppdaterad av DM till dokumentets dokumentnamn. Den används för att kunna visa ett dokuments namn i Worddokument genom infogning av en Quick Part." ma:hidden="true" ma:internalName="DMDocumentnameshadow" ma:readOnly="false">
      <xsd:simpleType>
        <xsd:restriction base="dms:Text">
          <xsd:maxLength value="255"/>
        </xsd:restriction>
      </xsd:simpleType>
    </xsd:element>
    <xsd:element name="SIERstatusIC" ma:index="10" nillable="true" ma:displayName="ERstatus" ma:description="Detta är en intern column som används för att hålla koll på ett dokuments status efter att lösningens anpassade event handler avslutat behandlingen av dokumentet." ma:hidden="true" ma:internalName="SIERstatusIC" ma:readOnly="false">
      <xsd:simpleType>
        <xsd:restriction base="dms:Text">
          <xsd:maxLength value="255"/>
        </xsd:restriction>
      </xsd:simpleType>
    </xsd:element>
    <xsd:element name="SIERstatus2IC" ma:index="11" nillable="true" ma:displayName="ERstatus2" ma:description="Detta är en intern column som används för att hålla koll på ett dokuments status efter att lösningens anpassade event handler avslutat behandlingen av dokumentet." ma:hidden="true" ma:internalName="SIERstatus2IC" ma:readOnly="false">
      <xsd:simpleType>
        <xsd:restriction base="dms:Text">
          <xsd:maxLength value="255"/>
        </xsd:restriction>
      </xsd:simpleType>
    </xsd:element>
    <xsd:element name="SIERstatus3IC" ma:index="12" nillable="true" ma:displayName="ERstatus3" ma:description="Detta är en intern column som används för att hålla koll på ett dokuments status efter att lösningens anpassade event handler avslutat behandlingen av dokumentet." ma:hidden="true" ma:internalName="SIERstatus3IC" ma:readOnly="false">
      <xsd:simpleType>
        <xsd:restriction base="dms:Text">
          <xsd:maxLength value="255"/>
        </xsd:restriction>
      </xsd:simpleType>
    </xsd:element>
    <xsd:element name="SIERstatus4IC" ma:index="13" nillable="true" ma:displayName="ERstatus4" ma:description="Detta är en intern column som används för att hålla koll på ett dokuments status efter att lösningens anpassade event handler avslutat behandlingen av dokumentet." ma:hidden="true" ma:internalName="SIERstatus4IC" ma:readOnly="false">
      <xsd:simpleType>
        <xsd:restriction base="dms:Text">
          <xsd:maxLength value="255"/>
        </xsd:restriction>
      </xsd:simpleType>
    </xsd:element>
    <xsd:element name="DMAllAuthorsIC" ma:index="14" nillable="true" ma:displayName="All authors" ma:description="Detta är en intern column som används för att hålla koll på samtliga personer som redigerat ett dokument, i syfte att kunna visa samtliga dokument som en användare redigerat under &quot;Mina senaste dokument&quot;, även om någon annan redigerat ett av användarens dokument. Kolumnen sparar en lista på samtliga personer som någonsin redigerat ett dokument." ma:hidden="true" ma:list="UserInfo" ma:internalName="DMAllAuthorsIC" ma:readOnly="fals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MEmailAttachment" ma:index="15" nillable="true" ma:displayName="Bifogad fil" ma:default="0" ma:hidden="true" ma:internalName="DMEmailAttachment" ma:readOnly="false">
      <xsd:simpleType>
        <xsd:restriction base="dms:Boolean"/>
      </xsd:simpleType>
    </xsd:element>
    <xsd:element name="DMEmailCcEmailAddress" ma:index="16" nillable="true" ma:displayName="Cc (e-postadress)" ma:hidden="true" ma:internalName="DMEmailCcEmailAddress" ma:readOnly="false">
      <xsd:simpleType>
        <xsd:restriction base="dms:Note"/>
      </xsd:simpleType>
    </xsd:element>
    <xsd:element name="DMEmailCcName" ma:index="17" nillable="true" ma:displayName="Cc (namn)" ma:hidden="true" ma:internalName="DMEmailCcName" ma:readOnly="false">
      <xsd:simpleType>
        <xsd:restriction base="dms:Note"/>
      </xsd:simpleType>
    </xsd:element>
    <xsd:element name="DMEmailFromEmailAddress" ma:index="18" nillable="true" ma:displayName="Från (e-postadress)" ma:hidden="true" ma:internalName="DMEmailFromEmailAddress" ma:readOnly="false">
      <xsd:simpleType>
        <xsd:restriction base="dms:Text">
          <xsd:maxLength value="255"/>
        </xsd:restriction>
      </xsd:simpleType>
    </xsd:element>
    <xsd:element name="DMEmailFromName" ma:index="19" nillable="true" ma:displayName="Från (namn)" ma:hidden="true" ma:internalName="DMEmailFromName" ma:readOnly="false">
      <xsd:simpleType>
        <xsd:restriction base="dms:Text">
          <xsd:maxLength value="255"/>
        </xsd:restriction>
      </xsd:simpleType>
    </xsd:element>
    <xsd:element name="DMEmailReceived" ma:index="20" nillable="true" ma:displayName="Mottaget" ma:default="" ma:format="DateOnly" ma:hidden="true" ma:internalName="DMEmailReceived" ma:readOnly="false">
      <xsd:simpleType>
        <xsd:restriction base="dms:DateTime"/>
      </xsd:simpleType>
    </xsd:element>
    <xsd:element name="DMEmailSent" ma:index="21" nillable="true" ma:displayName="Skickat" ma:default="" ma:format="DateTime" ma:hidden="true" ma:internalName="DMEmailSent" ma:readOnly="false">
      <xsd:simpleType>
        <xsd:restriction base="dms:DateTime"/>
      </xsd:simpleType>
    </xsd:element>
    <xsd:element name="DMEmailToEmailAddress" ma:index="22" nillable="true" ma:displayName="Till (e-postadress)" ma:hidden="true" ma:internalName="DMEmailToEmailAddress" ma:readOnly="false">
      <xsd:simpleType>
        <xsd:restriction base="dms:Note"/>
      </xsd:simpleType>
    </xsd:element>
    <xsd:element name="DMEmailToName" ma:index="23" nillable="true" ma:displayName="Till (namn)" ma:hidden="true" ma:internalName="DMEmailToName" ma:readOnly="false">
      <xsd:simpleType>
        <xsd:restriction base="dms:Note"/>
      </xsd:simpleType>
    </xsd:element>
    <xsd:element name="DMEmailSubject" ma:index="24" nillable="true" ma:displayName="Ämne" ma:hidden="true" ma:internalName="DMEmailSubject" ma:readOnly="false">
      <xsd:simpleType>
        <xsd:restriction base="dms:Text">
          <xsd:maxLength value="255"/>
        </xsd:restriction>
      </xsd:simpleType>
    </xsd:element>
    <xsd:element name="Ver" ma:index="25" nillable="true" ma:displayName="Ver" ma:default="0.1" ma:description="Dokumentets version." ma:hidden="true" ma:internalName="Ver" ma:readOnly="false">
      <xsd:simpleType>
        <xsd:restriction base="dms:Text">
          <xsd:maxLength value="255"/>
        </xsd:restriction>
      </xsd:simpleType>
    </xsd:element>
    <xsd:element name="DMArkivinfoHandlingstyp" ma:index="26" nillable="true" ma:displayName="Arkivinfo - Handlingstyp" ma:description="Dokumenthanteringsplanen anger förbundets arkivstruktur efter s k handlingstyper som även kan vara annat än dokument, t ex föremål." ma:hidden="true" ma:internalName="DMArkivinfoHandlingstyp" ma:readOnly="false">
      <xsd:simpleType>
        <xsd:restriction base="dms:Text">
          <xsd:maxLength value="255"/>
        </xsd:restriction>
      </xsd:simpleType>
    </xsd:element>
    <xsd:element name="DMArkivinfoGallringsfrist" ma:index="27" nillable="true" ma:displayName="Arkivinfo - Gallringsfrist" ma:description="Gallringsfrist anger hur länge handlingstypen ska bevaras. Gallra innebär att ta bort/radera." ma:hidden="true" ma:internalName="DMArkivinfoGallringsfrist" ma:readOnly="false">
      <xsd:simpleType>
        <xsd:restriction base="dms:Text">
          <xsd:maxLength value="255"/>
        </xsd:restriction>
      </xsd:simpleType>
    </xsd:element>
    <xsd:element name="DMArkivinfoArkivInstruktion" ma:index="28" nillable="true" ma:displayName="Arkivinfo - Arkiveringsinstruktion" ma:hidden="true" ma:internalName="DMArkivinfoArkivInstruktion" ma:readOnly="false">
      <xsd:simpleType>
        <xsd:restriction base="dms:Text">
          <xsd:maxLength value="255"/>
        </xsd:restriction>
      </xsd:simpleType>
    </xsd:element>
    <xsd:element name="DMArkivinfoHandlingstypsID" ma:index="29" nillable="true" ma:displayName="Arkivinfo - HandlingstypsID" ma:hidden="true" ma:internalName="DMArkivinfoHandlingstypsID" ma:readOnly="false">
      <xsd:simpleType>
        <xsd:restriction base="dms:Text">
          <xsd:maxLength value="255"/>
        </xsd:restriction>
      </xsd:simpleType>
    </xsd:element>
    <xsd:element name="DMArkivinfoProcessgrupp" ma:index="30" nillable="true" ma:displayName="Arkivinfo - Processgrupp" ma:hidden="true" ma:internalName="DMArkivinfoProcessgrupp" ma:readOnly="false">
      <xsd:simpleType>
        <xsd:restriction base="dms:Text">
          <xsd:maxLength value="255"/>
        </xsd:restriction>
      </xsd:simpleType>
    </xsd:element>
    <xsd:element name="TaxCatchAll" ma:index="31" nillable="true" ma:displayName="Taxonomy Catch All Column" ma:hidden="true" ma:list="{ff156cbb-9247-4870-918d-fe5050db41f9}" ma:internalName="TaxCatchAll" ma:showField="CatchAllData" ma:web="fedfd8e3-fb34-43d5-9b3f-b405b347b1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32" nillable="true" ma:displayName="Taxonomy Catch All Column1" ma:hidden="true" ma:list="{ff156cbb-9247-4870-918d-fe5050db41f9}" ma:internalName="TaxCatchAllLabel" ma:readOnly="true" ma:showField="CatchAllDataLabel" ma:web="fedfd8e3-fb34-43d5-9b3f-b405b347b14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DMNyckelordTaxHTField0" ma:index="37" nillable="true" ma:taxonomy="true" ma:internalName="DMNyckelordTaxHTField0" ma:taxonomyFieldName="DMNyckelord" ma:displayName="Nyckelord" ma:readOnly="false" ma:default="" ma:fieldId="{f3d1e0cd-bc85-48ec-b36b-8e73e8c101a2}" ma:sspId="8dcb928e-7f22-4679-a80d-badb245f81db" ma:termSetId="ae5fbee6-7ea8-49e6-b32f-493d859b471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elprocessTaxHTField0" ma:index="39" nillable="true" ma:taxonomy="true" ma:internalName="DelprocessTaxHTField0" ma:taxonomyFieldName="Delprocess" ma:displayName="Delprocess" ma:readOnly="false" ma:default="" ma:fieldId="{99f0a5b7-ace4-4d20-8f43-64c52f5cd2da}" ma:sspId="8dcb928e-7f22-4679-a80d-badb245f81db" ma:termSetId="977b0f93-f8b4-44e4-b79b-696b8263ee7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MApprovedby" ma:index="40" nillable="true" ma:displayName="Approved by" ma:hidden="true" ma:list="UserInfo" ma:internalName="DMApprovedby" ma:readOnly="fals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MApproveddate" ma:index="41" nillable="true" ma:displayName="Approved date" ma:default="" ma:format="DateOnly" ma:hidden="true" ma:internalName="DMApproveddate" ma:readOnly="fals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34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B57BC3-705F-4D6F-84E4-412C984ED03F}">
  <ds:schemaRefs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c1b19b63-b291-41e8-b2af-74f99485f245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41D63D4-1743-4BDF-9563-627DCB0DC008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61C5138F-EAA5-4CB4-8665-49DC13B2814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1187D999-903C-4CC5-A494-90150B179A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1b19b63-b291-41e8-b2af-74f99485f2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</Words>
  <Application>Microsoft Office PowerPoint</Application>
  <PresentationFormat>Bildspel på skärmen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4</vt:i4>
      </vt:variant>
      <vt:variant>
        <vt:lpstr>Bildrubriker</vt:lpstr>
      </vt:variant>
      <vt:variant>
        <vt:i4>1</vt:i4>
      </vt:variant>
    </vt:vector>
  </HeadingPairs>
  <TitlesOfParts>
    <vt:vector size="8" baseType="lpstr">
      <vt:lpstr>Arial</vt:lpstr>
      <vt:lpstr>Calibri</vt:lpstr>
      <vt:lpstr>Gill Alt One MT</vt:lpstr>
      <vt:lpstr>Mall 2010_liggande</vt:lpstr>
      <vt:lpstr>infomöte_JM_mall</vt:lpstr>
      <vt:lpstr>1_infomöte_JM_mall</vt:lpstr>
      <vt:lpstr>2_infomöte_JM_mall</vt:lpstr>
      <vt:lpstr>Telia Triple Play – TV, telefon och internet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Inflyttningsinformation</dc:title>
  <dc:creator>Bostadskontroll</dc:creator>
  <cp:lastModifiedBy>Monica Rinse</cp:lastModifiedBy>
  <cp:revision>138</cp:revision>
  <cp:lastPrinted>2013-02-20T10:06:37Z</cp:lastPrinted>
  <dcterms:created xsi:type="dcterms:W3CDTF">2012-09-13T14:47:12Z</dcterms:created>
  <dcterms:modified xsi:type="dcterms:W3CDTF">2015-08-21T13:40:18Z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0x01010010F64C3A0E664A979281573817A93F3902004D899A7863066E469DEFF7CC86F09C4C</vt:lpwstr>
  </property>
</Properties>
</file>